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tif" ContentType="image/tiff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1" d="100"/>
          <a:sy n="51" d="100"/>
        </p:scale>
        <p:origin x="-72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0B01A-ADFC-0442-990C-FD7E1758629E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75FC1-EEC4-C14B-975A-E0AFDDBECF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253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011FA4-8CDE-C646-9B4C-F398F7C65D4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86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S33. Honeydew melon seed (</a:t>
            </a:r>
            <a:r>
              <a:rPr lang="en-US" i="1" dirty="0" err="1" smtClean="0"/>
              <a:t>Cucumis</a:t>
            </a:r>
            <a:r>
              <a:rPr lang="en-US" i="1" dirty="0" smtClean="0"/>
              <a:t> </a:t>
            </a:r>
            <a:r>
              <a:rPr lang="en-US" i="1" dirty="0" err="1" smtClean="0"/>
              <a:t>melo</a:t>
            </a:r>
            <a:r>
              <a:rPr lang="en-US" i="1" dirty="0" smtClean="0"/>
              <a:t> </a:t>
            </a:r>
            <a:r>
              <a:rPr lang="en-US" i="0" dirty="0" smtClean="0"/>
              <a:t>cultivar).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A97D-6719-A24F-ABA5-0F424128D6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629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S34. Honeydew melon seed (</a:t>
            </a:r>
            <a:r>
              <a:rPr lang="en-US" i="1" dirty="0" err="1" smtClean="0"/>
              <a:t>Cucumis</a:t>
            </a:r>
            <a:r>
              <a:rPr lang="en-US" i="1" dirty="0" smtClean="0"/>
              <a:t> </a:t>
            </a:r>
            <a:r>
              <a:rPr lang="en-US" i="1" dirty="0" err="1" smtClean="0"/>
              <a:t>melo</a:t>
            </a:r>
            <a:r>
              <a:rPr lang="en-US" i="1" dirty="0" smtClean="0"/>
              <a:t> </a:t>
            </a:r>
            <a:r>
              <a:rPr lang="en-US" i="0" dirty="0" smtClean="0"/>
              <a:t>cultivar)</a:t>
            </a:r>
            <a:r>
              <a:rPr lang="en-US" i="0" baseline="0" dirty="0" smtClean="0"/>
              <a:t> </a:t>
            </a:r>
            <a:r>
              <a:rPr lang="en-US" dirty="0" smtClean="0"/>
              <a:t>SEM. SEM prepared by Dr.</a:t>
            </a:r>
            <a:r>
              <a:rPr lang="en-US" baseline="0" dirty="0" smtClean="0"/>
              <a:t> Patrick </a:t>
            </a:r>
            <a:r>
              <a:rPr lang="en-US" baseline="0" dirty="0" err="1" smtClean="0"/>
              <a:t>Kociolek</a:t>
            </a:r>
            <a:r>
              <a:rPr lang="en-US" baseline="0" dirty="0" smtClean="0"/>
              <a:t> and Joshua </a:t>
            </a:r>
            <a:r>
              <a:rPr lang="en-US" baseline="0" dirty="0" err="1" smtClean="0"/>
              <a:t>Stepanek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A97D-6719-A24F-ABA5-0F424128D6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6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S35. Honeydew melon</a:t>
            </a:r>
            <a:r>
              <a:rPr lang="en-US" i="0" baseline="0" dirty="0" smtClean="0"/>
              <a:t> </a:t>
            </a:r>
            <a:r>
              <a:rPr lang="en-US" dirty="0" smtClean="0"/>
              <a:t>seed coat texture (</a:t>
            </a:r>
            <a:r>
              <a:rPr lang="en-US" i="1" dirty="0" err="1" smtClean="0"/>
              <a:t>Cucumis</a:t>
            </a:r>
            <a:r>
              <a:rPr lang="en-US" i="1" dirty="0" smtClean="0"/>
              <a:t> </a:t>
            </a:r>
            <a:r>
              <a:rPr lang="en-US" i="1" dirty="0" err="1" smtClean="0"/>
              <a:t>melo</a:t>
            </a:r>
            <a:r>
              <a:rPr lang="en-US" i="1" dirty="0" smtClean="0"/>
              <a:t> </a:t>
            </a:r>
            <a:r>
              <a:rPr lang="en-US" i="0" dirty="0" smtClean="0"/>
              <a:t>cultivar)</a:t>
            </a:r>
            <a:r>
              <a:rPr lang="en-US" dirty="0" smtClean="0"/>
              <a:t>. SEM.  B. is higher magnification of A. SEMs prepared by Dr.</a:t>
            </a:r>
            <a:r>
              <a:rPr lang="en-US" baseline="0" dirty="0" smtClean="0"/>
              <a:t> Patrick </a:t>
            </a:r>
            <a:r>
              <a:rPr lang="en-US" baseline="0" dirty="0" err="1" smtClean="0"/>
              <a:t>Kociolek</a:t>
            </a:r>
            <a:r>
              <a:rPr lang="en-US" baseline="0" dirty="0" smtClean="0"/>
              <a:t> and Joshua </a:t>
            </a:r>
            <a:r>
              <a:rPr lang="en-US" baseline="0" dirty="0" err="1" smtClean="0"/>
              <a:t>Stepanek</a:t>
            </a:r>
            <a:r>
              <a:rPr lang="en-US" baseline="0" dirty="0" smtClean="0"/>
              <a:t>.</a:t>
            </a:r>
            <a:endParaRPr lang="en-US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53A97D-6719-A24F-ABA5-0F424128D64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226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0813-B466-AE41-A930-B09C3C1239C8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894F-4BFF-3E4F-83D3-00AFF34B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60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0813-B466-AE41-A930-B09C3C1239C8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894F-4BFF-3E4F-83D3-00AFF34B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0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0813-B466-AE41-A930-B09C3C1239C8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894F-4BFF-3E4F-83D3-00AFF34B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5925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0813-B466-AE41-A930-B09C3C1239C8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894F-4BFF-3E4F-83D3-00AFF34B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0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0813-B466-AE41-A930-B09C3C1239C8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894F-4BFF-3E4F-83D3-00AFF34B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831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0813-B466-AE41-A930-B09C3C1239C8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894F-4BFF-3E4F-83D3-00AFF34B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821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0813-B466-AE41-A930-B09C3C1239C8}" type="datetimeFigureOut">
              <a:rPr lang="en-US" smtClean="0"/>
              <a:t>2/6/16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894F-4BFF-3E4F-83D3-00AFF34B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1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0813-B466-AE41-A930-B09C3C1239C8}" type="datetimeFigureOut">
              <a:rPr lang="en-US" smtClean="0"/>
              <a:t>2/6/16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894F-4BFF-3E4F-83D3-00AFF34B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98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0813-B466-AE41-A930-B09C3C1239C8}" type="datetimeFigureOut">
              <a:rPr lang="en-US" smtClean="0"/>
              <a:t>2/6/16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894F-4BFF-3E4F-83D3-00AFF34B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874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0813-B466-AE41-A930-B09C3C1239C8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894F-4BFF-3E4F-83D3-00AFF34B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88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2B0813-B466-AE41-A930-B09C3C1239C8}" type="datetimeFigureOut">
              <a:rPr lang="en-US" smtClean="0"/>
              <a:t>2/6/16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30894F-4BFF-3E4F-83D3-00AFF34B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5761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B0813-B466-AE41-A930-B09C3C1239C8}" type="datetimeFigureOut">
              <a:rPr lang="en-US" smtClean="0"/>
              <a:t>2/6/16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30894F-4BFF-3E4F-83D3-00AFF34B1E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2213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t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"/><Relationship Id="rId4" Type="http://schemas.openxmlformats.org/officeDocument/2006/relationships/image" Target="../media/image4.t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143" y="290286"/>
            <a:ext cx="834571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Photomicrographs of Plant </a:t>
            </a:r>
            <a:r>
              <a:rPr lang="en-US" sz="6000" b="1" dirty="0" smtClean="0">
                <a:solidFill>
                  <a:srgbClr val="FFFF00"/>
                </a:solidFill>
              </a:rPr>
              <a:t>Seeds</a:t>
            </a:r>
            <a:endParaRPr lang="en-US" sz="6000" b="1" dirty="0" smtClean="0">
              <a:solidFill>
                <a:srgbClr val="FFFF00"/>
              </a:solidFill>
            </a:endParaRPr>
          </a:p>
          <a:p>
            <a:endParaRPr lang="en-US" sz="4000" b="1" dirty="0" smtClean="0">
              <a:solidFill>
                <a:srgbClr val="FFFF00"/>
              </a:solidFill>
            </a:endParaRPr>
          </a:p>
          <a:p>
            <a:r>
              <a:rPr lang="en-US" sz="4000" b="1" dirty="0" smtClean="0">
                <a:solidFill>
                  <a:srgbClr val="FFFF00"/>
                </a:solidFill>
              </a:rPr>
              <a:t>	</a:t>
            </a:r>
            <a:r>
              <a:rPr lang="en-US" sz="4000" b="1" dirty="0" smtClean="0">
                <a:solidFill>
                  <a:srgbClr val="FFFF00"/>
                </a:solidFill>
              </a:rPr>
              <a:t>Honeydew melon</a:t>
            </a:r>
            <a:endParaRPr lang="en-US" sz="4000" b="1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97200" y="3723269"/>
            <a:ext cx="4572000" cy="175432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FF00"/>
                </a:solidFill>
              </a:rPr>
              <a:t>Permission to reproduce original photomicrographs used to make this  collection may be obtained from </a:t>
            </a:r>
          </a:p>
          <a:p>
            <a:r>
              <a:rPr lang="en-US" b="1" dirty="0">
                <a:solidFill>
                  <a:srgbClr val="FFFF00"/>
                </a:solidFill>
              </a:rPr>
              <a:t>  </a:t>
            </a:r>
            <a:endParaRPr lang="en-US" b="1" dirty="0" smtClean="0">
              <a:solidFill>
                <a:srgbClr val="FFFF00"/>
              </a:solidFill>
            </a:endParaRPr>
          </a:p>
          <a:p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>
                <a:solidFill>
                  <a:srgbClr val="FFFF00"/>
                </a:solidFill>
              </a:rPr>
              <a:t>Dr. David O. Norris at</a:t>
            </a:r>
          </a:p>
          <a:p>
            <a:r>
              <a:rPr lang="en-US" b="1" i="1" dirty="0">
                <a:solidFill>
                  <a:srgbClr val="FFFF00"/>
                </a:solidFill>
              </a:rPr>
              <a:t>   </a:t>
            </a:r>
            <a:r>
              <a:rPr lang="en-US" b="1" i="1" dirty="0" err="1">
                <a:solidFill>
                  <a:srgbClr val="FFFF00"/>
                </a:solidFill>
              </a:rPr>
              <a:t>david.norris@colorado.edu</a:t>
            </a:r>
            <a:r>
              <a:rPr lang="en-US" b="1" dirty="0">
                <a:solidFill>
                  <a:srgbClr val="FFFF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75642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oney Dew seed 3.5X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" t="27654" r="5741" b="23704"/>
          <a:stretch/>
        </p:blipFill>
        <p:spPr>
          <a:xfrm flipH="1">
            <a:off x="220132" y="1896532"/>
            <a:ext cx="8398935" cy="3335867"/>
          </a:xfrm>
          <a:prstGeom prst="rect">
            <a:avLst/>
          </a:prstGeom>
        </p:spPr>
      </p:pic>
      <p:sp>
        <p:nvSpPr>
          <p:cNvPr id="3" name="Freeform 2"/>
          <p:cNvSpPr/>
          <p:nvPr/>
        </p:nvSpPr>
        <p:spPr>
          <a:xfrm>
            <a:off x="84667" y="1557867"/>
            <a:ext cx="3098800" cy="1913466"/>
          </a:xfrm>
          <a:custGeom>
            <a:avLst/>
            <a:gdLst>
              <a:gd name="connsiteX0" fmla="*/ 3098800 w 3098800"/>
              <a:gd name="connsiteY0" fmla="*/ 474133 h 1913466"/>
              <a:gd name="connsiteX1" fmla="*/ 2607733 w 3098800"/>
              <a:gd name="connsiteY1" fmla="*/ 508000 h 1913466"/>
              <a:gd name="connsiteX2" fmla="*/ 2455333 w 3098800"/>
              <a:gd name="connsiteY2" fmla="*/ 558800 h 1913466"/>
              <a:gd name="connsiteX3" fmla="*/ 2404533 w 3098800"/>
              <a:gd name="connsiteY3" fmla="*/ 575733 h 1913466"/>
              <a:gd name="connsiteX4" fmla="*/ 2286000 w 3098800"/>
              <a:gd name="connsiteY4" fmla="*/ 643466 h 1913466"/>
              <a:gd name="connsiteX5" fmla="*/ 2235200 w 3098800"/>
              <a:gd name="connsiteY5" fmla="*/ 677333 h 1913466"/>
              <a:gd name="connsiteX6" fmla="*/ 2099733 w 3098800"/>
              <a:gd name="connsiteY6" fmla="*/ 728133 h 1913466"/>
              <a:gd name="connsiteX7" fmla="*/ 1998133 w 3098800"/>
              <a:gd name="connsiteY7" fmla="*/ 778933 h 1913466"/>
              <a:gd name="connsiteX8" fmla="*/ 1896533 w 3098800"/>
              <a:gd name="connsiteY8" fmla="*/ 829733 h 1913466"/>
              <a:gd name="connsiteX9" fmla="*/ 1676400 w 3098800"/>
              <a:gd name="connsiteY9" fmla="*/ 863600 h 1913466"/>
              <a:gd name="connsiteX10" fmla="*/ 1574800 w 3098800"/>
              <a:gd name="connsiteY10" fmla="*/ 880533 h 1913466"/>
              <a:gd name="connsiteX11" fmla="*/ 1507066 w 3098800"/>
              <a:gd name="connsiteY11" fmla="*/ 914400 h 1913466"/>
              <a:gd name="connsiteX12" fmla="*/ 1354666 w 3098800"/>
              <a:gd name="connsiteY12" fmla="*/ 931333 h 1913466"/>
              <a:gd name="connsiteX13" fmla="*/ 1286933 w 3098800"/>
              <a:gd name="connsiteY13" fmla="*/ 948266 h 1913466"/>
              <a:gd name="connsiteX14" fmla="*/ 1236133 w 3098800"/>
              <a:gd name="connsiteY14" fmla="*/ 982133 h 1913466"/>
              <a:gd name="connsiteX15" fmla="*/ 1202266 w 3098800"/>
              <a:gd name="connsiteY15" fmla="*/ 1032933 h 1913466"/>
              <a:gd name="connsiteX16" fmla="*/ 1100666 w 3098800"/>
              <a:gd name="connsiteY16" fmla="*/ 1100666 h 1913466"/>
              <a:gd name="connsiteX17" fmla="*/ 1049866 w 3098800"/>
              <a:gd name="connsiteY17" fmla="*/ 1134533 h 1913466"/>
              <a:gd name="connsiteX18" fmla="*/ 999066 w 3098800"/>
              <a:gd name="connsiteY18" fmla="*/ 1168400 h 1913466"/>
              <a:gd name="connsiteX19" fmla="*/ 965200 w 3098800"/>
              <a:gd name="connsiteY19" fmla="*/ 1219200 h 1913466"/>
              <a:gd name="connsiteX20" fmla="*/ 914400 w 3098800"/>
              <a:gd name="connsiteY20" fmla="*/ 1236133 h 1913466"/>
              <a:gd name="connsiteX21" fmla="*/ 812800 w 3098800"/>
              <a:gd name="connsiteY21" fmla="*/ 1286933 h 1913466"/>
              <a:gd name="connsiteX22" fmla="*/ 660400 w 3098800"/>
              <a:gd name="connsiteY22" fmla="*/ 1371600 h 1913466"/>
              <a:gd name="connsiteX23" fmla="*/ 592666 w 3098800"/>
              <a:gd name="connsiteY23" fmla="*/ 1439333 h 1913466"/>
              <a:gd name="connsiteX24" fmla="*/ 558800 w 3098800"/>
              <a:gd name="connsiteY24" fmla="*/ 1490133 h 1913466"/>
              <a:gd name="connsiteX25" fmla="*/ 457200 w 3098800"/>
              <a:gd name="connsiteY25" fmla="*/ 1524000 h 1913466"/>
              <a:gd name="connsiteX26" fmla="*/ 355600 w 3098800"/>
              <a:gd name="connsiteY26" fmla="*/ 1608666 h 1913466"/>
              <a:gd name="connsiteX27" fmla="*/ 304800 w 3098800"/>
              <a:gd name="connsiteY27" fmla="*/ 1625600 h 1913466"/>
              <a:gd name="connsiteX28" fmla="*/ 237066 w 3098800"/>
              <a:gd name="connsiteY28" fmla="*/ 1710266 h 1913466"/>
              <a:gd name="connsiteX29" fmla="*/ 220133 w 3098800"/>
              <a:gd name="connsiteY29" fmla="*/ 1761066 h 1913466"/>
              <a:gd name="connsiteX30" fmla="*/ 135466 w 3098800"/>
              <a:gd name="connsiteY30" fmla="*/ 1913466 h 1913466"/>
              <a:gd name="connsiteX31" fmla="*/ 84666 w 3098800"/>
              <a:gd name="connsiteY31" fmla="*/ 1879600 h 1913466"/>
              <a:gd name="connsiteX32" fmla="*/ 33866 w 3098800"/>
              <a:gd name="connsiteY32" fmla="*/ 1778000 h 1913466"/>
              <a:gd name="connsiteX33" fmla="*/ 50800 w 3098800"/>
              <a:gd name="connsiteY33" fmla="*/ 1439333 h 1913466"/>
              <a:gd name="connsiteX34" fmla="*/ 0 w 3098800"/>
              <a:gd name="connsiteY34" fmla="*/ 795866 h 1913466"/>
              <a:gd name="connsiteX35" fmla="*/ 16933 w 3098800"/>
              <a:gd name="connsiteY35" fmla="*/ 423333 h 1913466"/>
              <a:gd name="connsiteX36" fmla="*/ 33866 w 3098800"/>
              <a:gd name="connsiteY36" fmla="*/ 372533 h 1913466"/>
              <a:gd name="connsiteX37" fmla="*/ 50800 w 3098800"/>
              <a:gd name="connsiteY37" fmla="*/ 304800 h 1913466"/>
              <a:gd name="connsiteX38" fmla="*/ 135466 w 3098800"/>
              <a:gd name="connsiteY38" fmla="*/ 203200 h 1913466"/>
              <a:gd name="connsiteX39" fmla="*/ 203200 w 3098800"/>
              <a:gd name="connsiteY39" fmla="*/ 169333 h 1913466"/>
              <a:gd name="connsiteX40" fmla="*/ 304800 w 3098800"/>
              <a:gd name="connsiteY40" fmla="*/ 101600 h 1913466"/>
              <a:gd name="connsiteX41" fmla="*/ 474133 w 3098800"/>
              <a:gd name="connsiteY41" fmla="*/ 33866 h 1913466"/>
              <a:gd name="connsiteX42" fmla="*/ 575733 w 3098800"/>
              <a:gd name="connsiteY42" fmla="*/ 0 h 1913466"/>
              <a:gd name="connsiteX43" fmla="*/ 1574800 w 3098800"/>
              <a:gd name="connsiteY43" fmla="*/ 16933 h 1913466"/>
              <a:gd name="connsiteX44" fmla="*/ 1710266 w 3098800"/>
              <a:gd name="connsiteY44" fmla="*/ 50800 h 1913466"/>
              <a:gd name="connsiteX45" fmla="*/ 1862666 w 3098800"/>
              <a:gd name="connsiteY45" fmla="*/ 67733 h 1913466"/>
              <a:gd name="connsiteX46" fmla="*/ 2065866 w 3098800"/>
              <a:gd name="connsiteY46" fmla="*/ 118533 h 1913466"/>
              <a:gd name="connsiteX47" fmla="*/ 2133600 w 3098800"/>
              <a:gd name="connsiteY47" fmla="*/ 135466 h 1913466"/>
              <a:gd name="connsiteX48" fmla="*/ 2269066 w 3098800"/>
              <a:gd name="connsiteY48" fmla="*/ 186266 h 1913466"/>
              <a:gd name="connsiteX49" fmla="*/ 2336800 w 3098800"/>
              <a:gd name="connsiteY49" fmla="*/ 220133 h 1913466"/>
              <a:gd name="connsiteX50" fmla="*/ 2489200 w 3098800"/>
              <a:gd name="connsiteY50" fmla="*/ 254000 h 1913466"/>
              <a:gd name="connsiteX51" fmla="*/ 2556933 w 3098800"/>
              <a:gd name="connsiteY51" fmla="*/ 287866 h 1913466"/>
              <a:gd name="connsiteX52" fmla="*/ 2641600 w 3098800"/>
              <a:gd name="connsiteY52" fmla="*/ 304800 h 1913466"/>
              <a:gd name="connsiteX53" fmla="*/ 2709333 w 3098800"/>
              <a:gd name="connsiteY53" fmla="*/ 321733 h 1913466"/>
              <a:gd name="connsiteX54" fmla="*/ 2844800 w 3098800"/>
              <a:gd name="connsiteY54" fmla="*/ 355600 h 1913466"/>
              <a:gd name="connsiteX55" fmla="*/ 3014133 w 3098800"/>
              <a:gd name="connsiteY55" fmla="*/ 406400 h 1913466"/>
              <a:gd name="connsiteX56" fmla="*/ 3064933 w 3098800"/>
              <a:gd name="connsiteY56" fmla="*/ 423333 h 191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3098800" h="1913466">
                <a:moveTo>
                  <a:pt x="3098800" y="474133"/>
                </a:moveTo>
                <a:cubicBezTo>
                  <a:pt x="2986285" y="478821"/>
                  <a:pt x="2756862" y="467328"/>
                  <a:pt x="2607733" y="508000"/>
                </a:cubicBezTo>
                <a:cubicBezTo>
                  <a:pt x="2607686" y="508013"/>
                  <a:pt x="2480756" y="550326"/>
                  <a:pt x="2455333" y="558800"/>
                </a:cubicBezTo>
                <a:lnTo>
                  <a:pt x="2404533" y="575733"/>
                </a:lnTo>
                <a:cubicBezTo>
                  <a:pt x="2308025" y="672241"/>
                  <a:pt x="2405393" y="592297"/>
                  <a:pt x="2286000" y="643466"/>
                </a:cubicBezTo>
                <a:cubicBezTo>
                  <a:pt x="2267294" y="651483"/>
                  <a:pt x="2253403" y="668232"/>
                  <a:pt x="2235200" y="677333"/>
                </a:cubicBezTo>
                <a:cubicBezTo>
                  <a:pt x="2194701" y="697583"/>
                  <a:pt x="2143702" y="713477"/>
                  <a:pt x="2099733" y="728133"/>
                </a:cubicBezTo>
                <a:cubicBezTo>
                  <a:pt x="1954147" y="825191"/>
                  <a:pt x="2138347" y="708826"/>
                  <a:pt x="1998133" y="778933"/>
                </a:cubicBezTo>
                <a:cubicBezTo>
                  <a:pt x="1915357" y="820321"/>
                  <a:pt x="1981659" y="808452"/>
                  <a:pt x="1896533" y="829733"/>
                </a:cubicBezTo>
                <a:cubicBezTo>
                  <a:pt x="1810294" y="851292"/>
                  <a:pt x="1772356" y="849892"/>
                  <a:pt x="1676400" y="863600"/>
                </a:cubicBezTo>
                <a:cubicBezTo>
                  <a:pt x="1642411" y="868456"/>
                  <a:pt x="1608667" y="874889"/>
                  <a:pt x="1574800" y="880533"/>
                </a:cubicBezTo>
                <a:cubicBezTo>
                  <a:pt x="1552222" y="891822"/>
                  <a:pt x="1531663" y="908724"/>
                  <a:pt x="1507066" y="914400"/>
                </a:cubicBezTo>
                <a:cubicBezTo>
                  <a:pt x="1457262" y="925893"/>
                  <a:pt x="1405184" y="923561"/>
                  <a:pt x="1354666" y="931333"/>
                </a:cubicBezTo>
                <a:cubicBezTo>
                  <a:pt x="1331664" y="934872"/>
                  <a:pt x="1309511" y="942622"/>
                  <a:pt x="1286933" y="948266"/>
                </a:cubicBezTo>
                <a:cubicBezTo>
                  <a:pt x="1270000" y="959555"/>
                  <a:pt x="1250524" y="967742"/>
                  <a:pt x="1236133" y="982133"/>
                </a:cubicBezTo>
                <a:cubicBezTo>
                  <a:pt x="1221742" y="996524"/>
                  <a:pt x="1217582" y="1019532"/>
                  <a:pt x="1202266" y="1032933"/>
                </a:cubicBezTo>
                <a:cubicBezTo>
                  <a:pt x="1171634" y="1059736"/>
                  <a:pt x="1134533" y="1078088"/>
                  <a:pt x="1100666" y="1100666"/>
                </a:cubicBezTo>
                <a:lnTo>
                  <a:pt x="1049866" y="1134533"/>
                </a:lnTo>
                <a:lnTo>
                  <a:pt x="999066" y="1168400"/>
                </a:lnTo>
                <a:cubicBezTo>
                  <a:pt x="987777" y="1185333"/>
                  <a:pt x="981092" y="1206487"/>
                  <a:pt x="965200" y="1219200"/>
                </a:cubicBezTo>
                <a:cubicBezTo>
                  <a:pt x="951262" y="1230350"/>
                  <a:pt x="930365" y="1228151"/>
                  <a:pt x="914400" y="1236133"/>
                </a:cubicBezTo>
                <a:cubicBezTo>
                  <a:pt x="783097" y="1301784"/>
                  <a:pt x="940487" y="1244372"/>
                  <a:pt x="812800" y="1286933"/>
                </a:cubicBezTo>
                <a:cubicBezTo>
                  <a:pt x="696348" y="1364567"/>
                  <a:pt x="749814" y="1341794"/>
                  <a:pt x="660400" y="1371600"/>
                </a:cubicBezTo>
                <a:cubicBezTo>
                  <a:pt x="623453" y="1482438"/>
                  <a:pt x="674768" y="1373651"/>
                  <a:pt x="592666" y="1439333"/>
                </a:cubicBezTo>
                <a:cubicBezTo>
                  <a:pt x="576774" y="1452046"/>
                  <a:pt x="576058" y="1479347"/>
                  <a:pt x="558800" y="1490133"/>
                </a:cubicBezTo>
                <a:cubicBezTo>
                  <a:pt x="528528" y="1509053"/>
                  <a:pt x="457200" y="1524000"/>
                  <a:pt x="457200" y="1524000"/>
                </a:cubicBezTo>
                <a:cubicBezTo>
                  <a:pt x="419748" y="1561452"/>
                  <a:pt x="402752" y="1585090"/>
                  <a:pt x="355600" y="1608666"/>
                </a:cubicBezTo>
                <a:cubicBezTo>
                  <a:pt x="339635" y="1616648"/>
                  <a:pt x="321733" y="1619955"/>
                  <a:pt x="304800" y="1625600"/>
                </a:cubicBezTo>
                <a:cubicBezTo>
                  <a:pt x="262235" y="1753290"/>
                  <a:pt x="324603" y="1600845"/>
                  <a:pt x="237066" y="1710266"/>
                </a:cubicBezTo>
                <a:cubicBezTo>
                  <a:pt x="225916" y="1724204"/>
                  <a:pt x="228801" y="1745463"/>
                  <a:pt x="220133" y="1761066"/>
                </a:cubicBezTo>
                <a:cubicBezTo>
                  <a:pt x="123088" y="1935749"/>
                  <a:pt x="173784" y="1798516"/>
                  <a:pt x="135466" y="1913466"/>
                </a:cubicBezTo>
                <a:cubicBezTo>
                  <a:pt x="118533" y="1902177"/>
                  <a:pt x="99056" y="1893990"/>
                  <a:pt x="84666" y="1879600"/>
                </a:cubicBezTo>
                <a:cubicBezTo>
                  <a:pt x="51842" y="1846776"/>
                  <a:pt x="47638" y="1819315"/>
                  <a:pt x="33866" y="1778000"/>
                </a:cubicBezTo>
                <a:cubicBezTo>
                  <a:pt x="39511" y="1665111"/>
                  <a:pt x="52932" y="1552343"/>
                  <a:pt x="50800" y="1439333"/>
                </a:cubicBezTo>
                <a:cubicBezTo>
                  <a:pt x="42269" y="987195"/>
                  <a:pt x="49353" y="1042636"/>
                  <a:pt x="0" y="795866"/>
                </a:cubicBezTo>
                <a:cubicBezTo>
                  <a:pt x="5644" y="671688"/>
                  <a:pt x="7020" y="547243"/>
                  <a:pt x="16933" y="423333"/>
                </a:cubicBezTo>
                <a:cubicBezTo>
                  <a:pt x="18356" y="405541"/>
                  <a:pt x="28962" y="389695"/>
                  <a:pt x="33866" y="372533"/>
                </a:cubicBezTo>
                <a:cubicBezTo>
                  <a:pt x="40260" y="350156"/>
                  <a:pt x="41632" y="326191"/>
                  <a:pt x="50800" y="304800"/>
                </a:cubicBezTo>
                <a:cubicBezTo>
                  <a:pt x="63906" y="274220"/>
                  <a:pt x="110335" y="221151"/>
                  <a:pt x="135466" y="203200"/>
                </a:cubicBezTo>
                <a:cubicBezTo>
                  <a:pt x="156007" y="188528"/>
                  <a:pt x="181554" y="182320"/>
                  <a:pt x="203200" y="169333"/>
                </a:cubicBezTo>
                <a:cubicBezTo>
                  <a:pt x="238102" y="148392"/>
                  <a:pt x="266186" y="114471"/>
                  <a:pt x="304800" y="101600"/>
                </a:cubicBezTo>
                <a:cubicBezTo>
                  <a:pt x="641797" y="-10733"/>
                  <a:pt x="224953" y="133538"/>
                  <a:pt x="474133" y="33866"/>
                </a:cubicBezTo>
                <a:cubicBezTo>
                  <a:pt x="507278" y="20608"/>
                  <a:pt x="541866" y="11289"/>
                  <a:pt x="575733" y="0"/>
                </a:cubicBezTo>
                <a:cubicBezTo>
                  <a:pt x="908755" y="5644"/>
                  <a:pt x="1242063" y="2034"/>
                  <a:pt x="1574800" y="16933"/>
                </a:cubicBezTo>
                <a:cubicBezTo>
                  <a:pt x="1621299" y="19015"/>
                  <a:pt x="1664006" y="45660"/>
                  <a:pt x="1710266" y="50800"/>
                </a:cubicBezTo>
                <a:lnTo>
                  <a:pt x="1862666" y="67733"/>
                </a:lnTo>
                <a:lnTo>
                  <a:pt x="2065866" y="118533"/>
                </a:lnTo>
                <a:lnTo>
                  <a:pt x="2133600" y="135466"/>
                </a:lnTo>
                <a:cubicBezTo>
                  <a:pt x="2237939" y="205026"/>
                  <a:pt x="2122595" y="137442"/>
                  <a:pt x="2269066" y="186266"/>
                </a:cubicBezTo>
                <a:cubicBezTo>
                  <a:pt x="2293014" y="194249"/>
                  <a:pt x="2313164" y="211270"/>
                  <a:pt x="2336800" y="220133"/>
                </a:cubicBezTo>
                <a:cubicBezTo>
                  <a:pt x="2364125" y="230380"/>
                  <a:pt x="2466216" y="249403"/>
                  <a:pt x="2489200" y="254000"/>
                </a:cubicBezTo>
                <a:cubicBezTo>
                  <a:pt x="2511778" y="265289"/>
                  <a:pt x="2532986" y="279884"/>
                  <a:pt x="2556933" y="287866"/>
                </a:cubicBezTo>
                <a:cubicBezTo>
                  <a:pt x="2584237" y="296967"/>
                  <a:pt x="2613504" y="298556"/>
                  <a:pt x="2641600" y="304800"/>
                </a:cubicBezTo>
                <a:cubicBezTo>
                  <a:pt x="2664318" y="309849"/>
                  <a:pt x="2686956" y="315340"/>
                  <a:pt x="2709333" y="321733"/>
                </a:cubicBezTo>
                <a:cubicBezTo>
                  <a:pt x="2830833" y="356447"/>
                  <a:pt x="2672656" y="321170"/>
                  <a:pt x="2844800" y="355600"/>
                </a:cubicBezTo>
                <a:cubicBezTo>
                  <a:pt x="2937468" y="417377"/>
                  <a:pt x="2858473" y="375268"/>
                  <a:pt x="3014133" y="406400"/>
                </a:cubicBezTo>
                <a:cubicBezTo>
                  <a:pt x="3031636" y="409901"/>
                  <a:pt x="3064933" y="423333"/>
                  <a:pt x="3064933" y="423333"/>
                </a:cubicBezTo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101600" y="2963333"/>
            <a:ext cx="914400" cy="2421467"/>
          </a:xfrm>
          <a:custGeom>
            <a:avLst/>
            <a:gdLst>
              <a:gd name="connsiteX0" fmla="*/ 254000 w 914400"/>
              <a:gd name="connsiteY0" fmla="*/ 355600 h 2421467"/>
              <a:gd name="connsiteX1" fmla="*/ 220133 w 914400"/>
              <a:gd name="connsiteY1" fmla="*/ 440267 h 2421467"/>
              <a:gd name="connsiteX2" fmla="*/ 169333 w 914400"/>
              <a:gd name="connsiteY2" fmla="*/ 474134 h 2421467"/>
              <a:gd name="connsiteX3" fmla="*/ 152400 w 914400"/>
              <a:gd name="connsiteY3" fmla="*/ 575734 h 2421467"/>
              <a:gd name="connsiteX4" fmla="*/ 135467 w 914400"/>
              <a:gd name="connsiteY4" fmla="*/ 643467 h 2421467"/>
              <a:gd name="connsiteX5" fmla="*/ 118533 w 914400"/>
              <a:gd name="connsiteY5" fmla="*/ 728134 h 2421467"/>
              <a:gd name="connsiteX6" fmla="*/ 169333 w 914400"/>
              <a:gd name="connsiteY6" fmla="*/ 1032934 h 2421467"/>
              <a:gd name="connsiteX7" fmla="*/ 220133 w 914400"/>
              <a:gd name="connsiteY7" fmla="*/ 1066800 h 2421467"/>
              <a:gd name="connsiteX8" fmla="*/ 254000 w 914400"/>
              <a:gd name="connsiteY8" fmla="*/ 1117600 h 2421467"/>
              <a:gd name="connsiteX9" fmla="*/ 355600 w 914400"/>
              <a:gd name="connsiteY9" fmla="*/ 1185334 h 2421467"/>
              <a:gd name="connsiteX10" fmla="*/ 423333 w 914400"/>
              <a:gd name="connsiteY10" fmla="*/ 1253067 h 2421467"/>
              <a:gd name="connsiteX11" fmla="*/ 524933 w 914400"/>
              <a:gd name="connsiteY11" fmla="*/ 1320800 h 2421467"/>
              <a:gd name="connsiteX12" fmla="*/ 575733 w 914400"/>
              <a:gd name="connsiteY12" fmla="*/ 1422400 h 2421467"/>
              <a:gd name="connsiteX13" fmla="*/ 626533 w 914400"/>
              <a:gd name="connsiteY13" fmla="*/ 1473200 h 2421467"/>
              <a:gd name="connsiteX14" fmla="*/ 711200 w 914400"/>
              <a:gd name="connsiteY14" fmla="*/ 1557867 h 2421467"/>
              <a:gd name="connsiteX15" fmla="*/ 846667 w 914400"/>
              <a:gd name="connsiteY15" fmla="*/ 1710267 h 2421467"/>
              <a:gd name="connsiteX16" fmla="*/ 897467 w 914400"/>
              <a:gd name="connsiteY16" fmla="*/ 1761067 h 2421467"/>
              <a:gd name="connsiteX17" fmla="*/ 914400 w 914400"/>
              <a:gd name="connsiteY17" fmla="*/ 1811867 h 2421467"/>
              <a:gd name="connsiteX18" fmla="*/ 897467 w 914400"/>
              <a:gd name="connsiteY18" fmla="*/ 2065867 h 2421467"/>
              <a:gd name="connsiteX19" fmla="*/ 863600 w 914400"/>
              <a:gd name="connsiteY19" fmla="*/ 2116667 h 2421467"/>
              <a:gd name="connsiteX20" fmla="*/ 728133 w 914400"/>
              <a:gd name="connsiteY20" fmla="*/ 2218267 h 2421467"/>
              <a:gd name="connsiteX21" fmla="*/ 660400 w 914400"/>
              <a:gd name="connsiteY21" fmla="*/ 2269067 h 2421467"/>
              <a:gd name="connsiteX22" fmla="*/ 575733 w 914400"/>
              <a:gd name="connsiteY22" fmla="*/ 2319867 h 2421467"/>
              <a:gd name="connsiteX23" fmla="*/ 474133 w 914400"/>
              <a:gd name="connsiteY23" fmla="*/ 2387600 h 2421467"/>
              <a:gd name="connsiteX24" fmla="*/ 304800 w 914400"/>
              <a:gd name="connsiteY24" fmla="*/ 2421467 h 2421467"/>
              <a:gd name="connsiteX25" fmla="*/ 135467 w 914400"/>
              <a:gd name="connsiteY25" fmla="*/ 2404534 h 2421467"/>
              <a:gd name="connsiteX26" fmla="*/ 33867 w 914400"/>
              <a:gd name="connsiteY26" fmla="*/ 2370667 h 2421467"/>
              <a:gd name="connsiteX27" fmla="*/ 33867 w 914400"/>
              <a:gd name="connsiteY27" fmla="*/ 2032000 h 2421467"/>
              <a:gd name="connsiteX28" fmla="*/ 0 w 914400"/>
              <a:gd name="connsiteY28" fmla="*/ 1117600 h 2421467"/>
              <a:gd name="connsiteX29" fmla="*/ 33867 w 914400"/>
              <a:gd name="connsiteY29" fmla="*/ 745067 h 2421467"/>
              <a:gd name="connsiteX30" fmla="*/ 50800 w 914400"/>
              <a:gd name="connsiteY30" fmla="*/ 575734 h 2421467"/>
              <a:gd name="connsiteX31" fmla="*/ 67733 w 914400"/>
              <a:gd name="connsiteY31" fmla="*/ 474134 h 2421467"/>
              <a:gd name="connsiteX32" fmla="*/ 101600 w 914400"/>
              <a:gd name="connsiteY32" fmla="*/ 237067 h 2421467"/>
              <a:gd name="connsiteX33" fmla="*/ 135467 w 914400"/>
              <a:gd name="connsiteY33" fmla="*/ 186267 h 2421467"/>
              <a:gd name="connsiteX34" fmla="*/ 186267 w 914400"/>
              <a:gd name="connsiteY34" fmla="*/ 84667 h 2421467"/>
              <a:gd name="connsiteX35" fmla="*/ 338667 w 914400"/>
              <a:gd name="connsiteY35" fmla="*/ 0 h 2421467"/>
              <a:gd name="connsiteX36" fmla="*/ 406400 w 914400"/>
              <a:gd name="connsiteY36" fmla="*/ 16934 h 2421467"/>
              <a:gd name="connsiteX37" fmla="*/ 541867 w 914400"/>
              <a:gd name="connsiteY37" fmla="*/ 33867 h 2421467"/>
              <a:gd name="connsiteX38" fmla="*/ 524933 w 914400"/>
              <a:gd name="connsiteY38" fmla="*/ 84667 h 2421467"/>
              <a:gd name="connsiteX39" fmla="*/ 491067 w 914400"/>
              <a:gd name="connsiteY39" fmla="*/ 135467 h 2421467"/>
              <a:gd name="connsiteX40" fmla="*/ 440267 w 914400"/>
              <a:gd name="connsiteY40" fmla="*/ 186267 h 2421467"/>
              <a:gd name="connsiteX41" fmla="*/ 406400 w 914400"/>
              <a:gd name="connsiteY41" fmla="*/ 237067 h 2421467"/>
              <a:gd name="connsiteX42" fmla="*/ 304800 w 914400"/>
              <a:gd name="connsiteY42" fmla="*/ 287867 h 2421467"/>
              <a:gd name="connsiteX43" fmla="*/ 220133 w 914400"/>
              <a:gd name="connsiteY43" fmla="*/ 389467 h 2421467"/>
              <a:gd name="connsiteX44" fmla="*/ 152400 w 914400"/>
              <a:gd name="connsiteY44" fmla="*/ 491067 h 2421467"/>
              <a:gd name="connsiteX45" fmla="*/ 101600 w 914400"/>
              <a:gd name="connsiteY45" fmla="*/ 609600 h 2421467"/>
              <a:gd name="connsiteX46" fmla="*/ 84667 w 914400"/>
              <a:gd name="connsiteY46" fmla="*/ 660400 h 2421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14400" h="2421467">
                <a:moveTo>
                  <a:pt x="254000" y="355600"/>
                </a:moveTo>
                <a:cubicBezTo>
                  <a:pt x="242711" y="383822"/>
                  <a:pt x="237801" y="415532"/>
                  <a:pt x="220133" y="440267"/>
                </a:cubicBezTo>
                <a:cubicBezTo>
                  <a:pt x="208304" y="456828"/>
                  <a:pt x="178434" y="455931"/>
                  <a:pt x="169333" y="474134"/>
                </a:cubicBezTo>
                <a:cubicBezTo>
                  <a:pt x="153979" y="504843"/>
                  <a:pt x="159133" y="542067"/>
                  <a:pt x="152400" y="575734"/>
                </a:cubicBezTo>
                <a:cubicBezTo>
                  <a:pt x="147836" y="598555"/>
                  <a:pt x="140516" y="620749"/>
                  <a:pt x="135467" y="643467"/>
                </a:cubicBezTo>
                <a:cubicBezTo>
                  <a:pt x="129223" y="671563"/>
                  <a:pt x="124178" y="699912"/>
                  <a:pt x="118533" y="728134"/>
                </a:cubicBezTo>
                <a:cubicBezTo>
                  <a:pt x="123672" y="800072"/>
                  <a:pt x="104369" y="954977"/>
                  <a:pt x="169333" y="1032934"/>
                </a:cubicBezTo>
                <a:cubicBezTo>
                  <a:pt x="182361" y="1048568"/>
                  <a:pt x="203200" y="1055511"/>
                  <a:pt x="220133" y="1066800"/>
                </a:cubicBezTo>
                <a:cubicBezTo>
                  <a:pt x="231422" y="1083733"/>
                  <a:pt x="238684" y="1104198"/>
                  <a:pt x="254000" y="1117600"/>
                </a:cubicBezTo>
                <a:cubicBezTo>
                  <a:pt x="284632" y="1144403"/>
                  <a:pt x="355600" y="1185334"/>
                  <a:pt x="355600" y="1185334"/>
                </a:cubicBezTo>
                <a:cubicBezTo>
                  <a:pt x="384335" y="1271540"/>
                  <a:pt x="349442" y="1212017"/>
                  <a:pt x="423333" y="1253067"/>
                </a:cubicBezTo>
                <a:cubicBezTo>
                  <a:pt x="458914" y="1272834"/>
                  <a:pt x="524933" y="1320800"/>
                  <a:pt x="524933" y="1320800"/>
                </a:cubicBezTo>
                <a:cubicBezTo>
                  <a:pt x="541904" y="1371712"/>
                  <a:pt x="539262" y="1378634"/>
                  <a:pt x="575733" y="1422400"/>
                </a:cubicBezTo>
                <a:cubicBezTo>
                  <a:pt x="591064" y="1440797"/>
                  <a:pt x="611202" y="1454803"/>
                  <a:pt x="626533" y="1473200"/>
                </a:cubicBezTo>
                <a:cubicBezTo>
                  <a:pt x="697089" y="1557867"/>
                  <a:pt x="618067" y="1495778"/>
                  <a:pt x="711200" y="1557867"/>
                </a:cubicBezTo>
                <a:cubicBezTo>
                  <a:pt x="771634" y="1648518"/>
                  <a:pt x="730676" y="1594276"/>
                  <a:pt x="846667" y="1710267"/>
                </a:cubicBezTo>
                <a:lnTo>
                  <a:pt x="897467" y="1761067"/>
                </a:lnTo>
                <a:cubicBezTo>
                  <a:pt x="903111" y="1778000"/>
                  <a:pt x="914400" y="1794018"/>
                  <a:pt x="914400" y="1811867"/>
                </a:cubicBezTo>
                <a:cubicBezTo>
                  <a:pt x="914400" y="1896722"/>
                  <a:pt x="911417" y="1982167"/>
                  <a:pt x="897467" y="2065867"/>
                </a:cubicBezTo>
                <a:cubicBezTo>
                  <a:pt x="894121" y="2085941"/>
                  <a:pt x="876629" y="2101033"/>
                  <a:pt x="863600" y="2116667"/>
                </a:cubicBezTo>
                <a:cubicBezTo>
                  <a:pt x="807736" y="2183704"/>
                  <a:pt x="808310" y="2164816"/>
                  <a:pt x="728133" y="2218267"/>
                </a:cubicBezTo>
                <a:cubicBezTo>
                  <a:pt x="704651" y="2233922"/>
                  <a:pt x="683882" y="2253412"/>
                  <a:pt x="660400" y="2269067"/>
                </a:cubicBezTo>
                <a:cubicBezTo>
                  <a:pt x="633015" y="2287324"/>
                  <a:pt x="603500" y="2302197"/>
                  <a:pt x="575733" y="2319867"/>
                </a:cubicBezTo>
                <a:cubicBezTo>
                  <a:pt x="541394" y="2341719"/>
                  <a:pt x="514282" y="2380908"/>
                  <a:pt x="474133" y="2387600"/>
                </a:cubicBezTo>
                <a:cubicBezTo>
                  <a:pt x="349577" y="2408360"/>
                  <a:pt x="405842" y="2396207"/>
                  <a:pt x="304800" y="2421467"/>
                </a:cubicBezTo>
                <a:cubicBezTo>
                  <a:pt x="248356" y="2415823"/>
                  <a:pt x="191221" y="2414988"/>
                  <a:pt x="135467" y="2404534"/>
                </a:cubicBezTo>
                <a:cubicBezTo>
                  <a:pt x="100380" y="2397955"/>
                  <a:pt x="33867" y="2370667"/>
                  <a:pt x="33867" y="2370667"/>
                </a:cubicBezTo>
                <a:cubicBezTo>
                  <a:pt x="-16804" y="2218661"/>
                  <a:pt x="33867" y="2391630"/>
                  <a:pt x="33867" y="2032000"/>
                </a:cubicBezTo>
                <a:cubicBezTo>
                  <a:pt x="33867" y="1320715"/>
                  <a:pt x="51783" y="1480092"/>
                  <a:pt x="0" y="1117600"/>
                </a:cubicBezTo>
                <a:cubicBezTo>
                  <a:pt x="26010" y="779462"/>
                  <a:pt x="5224" y="1017174"/>
                  <a:pt x="33867" y="745067"/>
                </a:cubicBezTo>
                <a:cubicBezTo>
                  <a:pt x="39805" y="688653"/>
                  <a:pt x="43764" y="632022"/>
                  <a:pt x="50800" y="575734"/>
                </a:cubicBezTo>
                <a:cubicBezTo>
                  <a:pt x="55059" y="541665"/>
                  <a:pt x="62877" y="508123"/>
                  <a:pt x="67733" y="474134"/>
                </a:cubicBezTo>
                <a:cubicBezTo>
                  <a:pt x="69952" y="458602"/>
                  <a:pt x="91501" y="267364"/>
                  <a:pt x="101600" y="237067"/>
                </a:cubicBezTo>
                <a:cubicBezTo>
                  <a:pt x="108036" y="217760"/>
                  <a:pt x="124178" y="203200"/>
                  <a:pt x="135467" y="186267"/>
                </a:cubicBezTo>
                <a:cubicBezTo>
                  <a:pt x="147546" y="150030"/>
                  <a:pt x="155371" y="111701"/>
                  <a:pt x="186267" y="84667"/>
                </a:cubicBezTo>
                <a:cubicBezTo>
                  <a:pt x="257928" y="21964"/>
                  <a:pt x="268895" y="23258"/>
                  <a:pt x="338667" y="0"/>
                </a:cubicBezTo>
                <a:cubicBezTo>
                  <a:pt x="361245" y="5645"/>
                  <a:pt x="383444" y="13108"/>
                  <a:pt x="406400" y="16934"/>
                </a:cubicBezTo>
                <a:cubicBezTo>
                  <a:pt x="451288" y="24415"/>
                  <a:pt x="502356" y="11289"/>
                  <a:pt x="541867" y="33867"/>
                </a:cubicBezTo>
                <a:cubicBezTo>
                  <a:pt x="557365" y="42723"/>
                  <a:pt x="532915" y="68702"/>
                  <a:pt x="524933" y="84667"/>
                </a:cubicBezTo>
                <a:cubicBezTo>
                  <a:pt x="515832" y="102870"/>
                  <a:pt x="504095" y="119833"/>
                  <a:pt x="491067" y="135467"/>
                </a:cubicBezTo>
                <a:cubicBezTo>
                  <a:pt x="475736" y="153864"/>
                  <a:pt x="455598" y="167870"/>
                  <a:pt x="440267" y="186267"/>
                </a:cubicBezTo>
                <a:cubicBezTo>
                  <a:pt x="427238" y="201901"/>
                  <a:pt x="420791" y="222676"/>
                  <a:pt x="406400" y="237067"/>
                </a:cubicBezTo>
                <a:cubicBezTo>
                  <a:pt x="373573" y="269894"/>
                  <a:pt x="346118" y="274095"/>
                  <a:pt x="304800" y="287867"/>
                </a:cubicBezTo>
                <a:cubicBezTo>
                  <a:pt x="183773" y="469405"/>
                  <a:pt x="372253" y="193884"/>
                  <a:pt x="220133" y="389467"/>
                </a:cubicBezTo>
                <a:cubicBezTo>
                  <a:pt x="195144" y="421596"/>
                  <a:pt x="152400" y="491067"/>
                  <a:pt x="152400" y="491067"/>
                </a:cubicBezTo>
                <a:cubicBezTo>
                  <a:pt x="112689" y="610202"/>
                  <a:pt x="164374" y="463129"/>
                  <a:pt x="101600" y="609600"/>
                </a:cubicBezTo>
                <a:cubicBezTo>
                  <a:pt x="94569" y="626006"/>
                  <a:pt x="84667" y="660400"/>
                  <a:pt x="84667" y="660400"/>
                </a:cubicBezTo>
              </a:path>
            </a:pathLst>
          </a:cu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749709" y="388471"/>
            <a:ext cx="11241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3.5X</a:t>
            </a:r>
            <a:endParaRPr lang="en-US" sz="40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74133" y="5960533"/>
            <a:ext cx="505704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Honeydew melon seed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995322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 Honeydew_03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46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 Honeydew_02.t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57250" y="857250"/>
            <a:ext cx="6858000" cy="5143500"/>
          </a:xfrm>
          <a:prstGeom prst="rect">
            <a:avLst/>
          </a:prstGeom>
        </p:spPr>
      </p:pic>
      <p:pic>
        <p:nvPicPr>
          <p:cNvPr id="3" name="Picture 2" descr="8 Honeydew_01.ti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22"/>
          <a:stretch/>
        </p:blipFill>
        <p:spPr>
          <a:xfrm rot="5400000">
            <a:off x="3714750" y="1428750"/>
            <a:ext cx="6858000" cy="4000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46667" y="135466"/>
            <a:ext cx="4954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</a:rPr>
              <a:t>A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97601" y="135466"/>
            <a:ext cx="4722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5103276" y="0"/>
            <a:ext cx="0" cy="6858000"/>
          </a:xfrm>
          <a:prstGeom prst="line">
            <a:avLst/>
          </a:prstGeom>
          <a:ln w="57150" cmpd="sng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18666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109</Words>
  <Application>Microsoft Macintosh PowerPoint</Application>
  <PresentationFormat>On-screen Show (4:3)</PresentationFormat>
  <Paragraphs>18</Paragraphs>
  <Slides>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O. Norris</dc:creator>
  <cp:lastModifiedBy>David O. Norris</cp:lastModifiedBy>
  <cp:revision>1</cp:revision>
  <dcterms:created xsi:type="dcterms:W3CDTF">2016-02-06T22:39:17Z</dcterms:created>
  <dcterms:modified xsi:type="dcterms:W3CDTF">2016-02-06T22:40:59Z</dcterms:modified>
</cp:coreProperties>
</file>